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9" r:id="rId9"/>
    <p:sldId id="270" r:id="rId10"/>
    <p:sldId id="271" r:id="rId11"/>
    <p:sldId id="272" r:id="rId12"/>
    <p:sldId id="273" r:id="rId13"/>
    <p:sldId id="27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83"/>
  </p:normalViewPr>
  <p:slideViewPr>
    <p:cSldViewPr snapToGrid="0" snapToObjects="1">
      <p:cViewPr varScale="1">
        <p:scale>
          <a:sx n="92" d="100"/>
          <a:sy n="92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0488-77FA-584D-AF4A-C35C6442E569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195B9-2705-414C-8746-0EB0A8A5C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435E-2C24-4BA8-88DE-FCFAB8BB5AA1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D71F-5253-46CF-B600-71F2A09A6639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1EB49-E3B8-48F7-9B64-B97B2F7FB3BC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6BED-5AA5-42C9-8A3B-A5415E00AC6B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0595-EACC-4902-8924-D561C4824B84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8E431-EBEE-4F10-B830-842703FDD3CA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B99B-9C94-42EB-B20F-38779E0444D3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4F44-6878-4E47-AF26-E53666896884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23702-529E-4D25-854D-3ECDC52CB9D8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3B54232-0FCC-4ECD-9F8D-CA6C4CEA4C1E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B48F2-C382-40EF-A479-30D7F26A98D4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8D4D60C-7A71-41B0-ABF4-3A60593D3FA2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LazyBots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Sfwr eng 4G06A &amp; Tron 4TB6a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292" y="1226312"/>
            <a:ext cx="3098800" cy="3098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E3794-CF8F-4CB0-8BE2-4759CA38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-0.33607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MECHANICAL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EE0A6-4672-4FC7-9643-C58FB78C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726B63-D9CD-4D81-820D-709964CCC2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0194" y="1845734"/>
            <a:ext cx="2220252" cy="2241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01B18B-704E-49D2-A553-90EADC03F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18" y="2504588"/>
            <a:ext cx="4106160" cy="26074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D340CA-415D-4EAF-9F1F-C7F4C6815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777" y="2555329"/>
            <a:ext cx="4106160" cy="26041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4A4097-28B8-4E3E-BCF8-F26DCEACEF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4" t="13610" r="9336" b="7419"/>
          <a:stretch/>
        </p:blipFill>
        <p:spPr>
          <a:xfrm>
            <a:off x="4562400" y="4106416"/>
            <a:ext cx="2755839" cy="211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99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EMBEDDED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Motor Control uses PWM to control voltage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Use of Ultra Sonic sensors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Image processing used to track relative location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Pumping System separated and isolated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EE0A6-4672-4FC7-9643-C58FB78C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1555D7-F726-4BA2-9387-3ED819ABEE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t="8743" r="1742" b="11955"/>
          <a:stretch/>
        </p:blipFill>
        <p:spPr>
          <a:xfrm>
            <a:off x="571500" y="3704555"/>
            <a:ext cx="6681355" cy="21174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9C226D-5A83-482E-B6A5-21E321650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689" y="1737360"/>
            <a:ext cx="3086794" cy="231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48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b="1" dirty="0"/>
              <a:t>Client Application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User Interface</a:t>
            </a:r>
          </a:p>
          <a:p>
            <a:r>
              <a:rPr lang="en-US" b="1" dirty="0"/>
              <a:t>Manager System</a:t>
            </a:r>
          </a:p>
          <a:p>
            <a:pPr>
              <a:buFont typeface="Arial" charset="0"/>
              <a:buChar char="•"/>
            </a:pPr>
            <a:r>
              <a:rPr lang="en-US" dirty="0"/>
              <a:t>Restaurant Layout</a:t>
            </a:r>
          </a:p>
          <a:p>
            <a:pPr>
              <a:buFont typeface="Arial" charset="0"/>
              <a:buChar char="•"/>
            </a:pPr>
            <a:r>
              <a:rPr lang="en-US" dirty="0"/>
              <a:t>Available Drinks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Alfred</a:t>
            </a:r>
          </a:p>
          <a:p>
            <a:pPr>
              <a:buFont typeface="Arial" charset="0"/>
              <a:buChar char="•"/>
            </a:pPr>
            <a:r>
              <a:rPr lang="en-US" dirty="0"/>
              <a:t>Autonomous Navigation and Dispensing</a:t>
            </a:r>
          </a:p>
          <a:p>
            <a:pPr marL="0" indent="0">
              <a:buNone/>
            </a:pPr>
            <a:r>
              <a:rPr lang="en-US" b="1" dirty="0"/>
              <a:t>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Communication Between All Sub-systems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Management of Queue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EE0A6-4672-4FC7-9643-C58FB78C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46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5931-FF98-4E47-9E01-4AB8FF0F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COST BREAKDOWN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126ECBA-656A-4931-9A20-41D453F1762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896269" y="2333625"/>
          <a:ext cx="3340100" cy="30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30500">
                  <a:extLst>
                    <a:ext uri="{9D8B030D-6E8A-4147-A177-3AD203B41FA5}">
                      <a16:colId xmlns:a16="http://schemas.microsoft.com/office/drawing/2014/main" val="272933771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4965805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H Bridge 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561434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PolyCarbonate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150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299052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Drill motors and Battery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100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442573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Raspberry pi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50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466036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16Gb Micro SD card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10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227186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Hardware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130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58540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Liquid Containers and Tubing 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50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066812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Electrical Components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42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29311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Battery for pi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12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102545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Sprockets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52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527790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Ball bearings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10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81918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Chain and chain breaker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696977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Encoders and Ultrasonic Sensors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57719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pi camera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961506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723474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</a:rPr>
                        <a:t>735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12021889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DB6A7-52D4-43FC-B1EB-3397EB809D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3120C-039F-4658-B7F4-2CFF0386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48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Point of Sale Systems</a:t>
            </a:r>
          </a:p>
          <a:p>
            <a:pPr>
              <a:buFont typeface="Arial" charset="0"/>
              <a:buChar char="•"/>
            </a:pPr>
            <a:r>
              <a:rPr lang="en-US" dirty="0"/>
              <a:t>Dispensing System</a:t>
            </a:r>
          </a:p>
          <a:p>
            <a:pPr>
              <a:buFont typeface="Arial" charset="0"/>
              <a:buChar char="•"/>
            </a:pPr>
            <a:r>
              <a:rPr lang="en-US" dirty="0"/>
              <a:t>Encrypt Communication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Robustness through Sensor Fusion</a:t>
            </a:r>
          </a:p>
          <a:p>
            <a:pPr>
              <a:buFont typeface="Arial" charset="0"/>
              <a:buChar char="•"/>
            </a:pPr>
            <a:r>
              <a:rPr lang="en-US" dirty="0"/>
              <a:t>Navigational Robustness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7100" dirty="0"/>
              <a:t>Questions?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3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7278" y="2022231"/>
            <a:ext cx="6974722" cy="430823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9D6DE-92C3-4D80-AE92-466D0D6D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6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3242708" cy="402336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Karim </a:t>
            </a:r>
            <a:r>
              <a:rPr lang="en-US" dirty="0" err="1"/>
              <a:t>Guirguis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David </a:t>
            </a:r>
            <a:r>
              <a:rPr lang="en-US" dirty="0" err="1"/>
              <a:t>Hemms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Marko Laban</a:t>
            </a:r>
          </a:p>
          <a:p>
            <a:pPr>
              <a:buFont typeface="Arial" charset="0"/>
              <a:buChar char="•"/>
            </a:pPr>
            <a:r>
              <a:rPr lang="en-US" dirty="0"/>
              <a:t>Curtis Milo</a:t>
            </a:r>
          </a:p>
          <a:p>
            <a:pPr>
              <a:buFont typeface="Arial" charset="0"/>
              <a:buChar char="•"/>
            </a:pPr>
            <a:r>
              <a:rPr lang="en-US" dirty="0" err="1"/>
              <a:t>Keyur</a:t>
            </a:r>
            <a:r>
              <a:rPr lang="en-US" dirty="0"/>
              <a:t> Patel</a:t>
            </a:r>
          </a:p>
          <a:p>
            <a:pPr>
              <a:buFont typeface="Arial" charset="0"/>
              <a:buChar char="•"/>
            </a:pPr>
            <a:r>
              <a:rPr lang="en-US" dirty="0"/>
              <a:t>Alexandra Rahman</a:t>
            </a:r>
          </a:p>
          <a:p>
            <a:pPr>
              <a:buFont typeface="Arial" charset="0"/>
              <a:buChar char="•"/>
            </a:pPr>
            <a:r>
              <a:rPr lang="en-US" dirty="0"/>
              <a:t>Alfred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44747-D58F-4866-8B77-B2DA8DBB9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95" y="1760875"/>
            <a:ext cx="6216074" cy="4662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F5135-8785-4C4B-BD34-A19B2FECC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2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Alfred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A self driving robot</a:t>
            </a:r>
          </a:p>
          <a:p>
            <a:pPr>
              <a:buFont typeface="Arial" charset="0"/>
              <a:buChar char="•"/>
            </a:pPr>
            <a:r>
              <a:rPr lang="en-US" dirty="0"/>
              <a:t>A drink dispenser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E0ABD-E25D-4FB4-B9D1-816DC268D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403" y="2349937"/>
            <a:ext cx="5121496" cy="3414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EE0A6-4672-4FC7-9643-C58FB78C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4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Alfred Interacts in Social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Restaurant Client</a:t>
            </a:r>
          </a:p>
          <a:p>
            <a:pPr>
              <a:buFont typeface="Arial" charset="0"/>
              <a:buChar char="•"/>
            </a:pPr>
            <a:r>
              <a:rPr lang="en-US" dirty="0"/>
              <a:t>Customer orders a drink</a:t>
            </a:r>
          </a:p>
          <a:p>
            <a:pPr>
              <a:buFont typeface="Arial" charset="0"/>
              <a:buChar char="•"/>
            </a:pPr>
            <a:r>
              <a:rPr lang="en-US" dirty="0"/>
              <a:t>Arrives at table</a:t>
            </a:r>
          </a:p>
          <a:p>
            <a:pPr>
              <a:buFont typeface="Arial" charset="0"/>
              <a:buChar char="•"/>
            </a:pPr>
            <a:r>
              <a:rPr lang="en-US" dirty="0"/>
              <a:t>Drink dispensed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25" b="92563" l="2684" r="93349">
                        <a14:foregroundMark x1="36989" y1="21125" x2="36989" y2="21125"/>
                        <a14:foregroundMark x1="29055" y1="5500" x2="29055" y2="5500"/>
                        <a14:foregroundMark x1="88915" y1="18438" x2="88915" y2="18438"/>
                        <a14:foregroundMark x1="57176" y1="86125" x2="57176" y2="86125"/>
                        <a14:foregroundMark x1="67561" y1="87625" x2="67561" y2="87625"/>
                        <a14:foregroundMark x1="75729" y1="87625" x2="75729" y2="87625"/>
                        <a14:foregroundMark x1="84364" y1="87375" x2="84364" y2="87375"/>
                        <a14:foregroundMark x1="89498" y1="87625" x2="89498" y2="87625"/>
                        <a14:foregroundMark x1="79930" y1="87625" x2="79930" y2="87625"/>
                        <a14:foregroundMark x1="87048" y1="87813" x2="87048" y2="87813"/>
                        <a14:foregroundMark x1="91482" y1="87375" x2="91482" y2="87375"/>
                        <a14:foregroundMark x1="30805" y1="38625" x2="30805" y2="38625"/>
                        <a14:foregroundMark x1="33956" y1="37688" x2="33956" y2="37688"/>
                        <a14:backgroundMark x1="21704" y1="55125" x2="21704" y2="55125"/>
                        <a14:backgroundMark x1="56009" y1="24750" x2="56009" y2="24750"/>
                        <a14:backgroundMark x1="56709" y1="25813" x2="56709" y2="25813"/>
                        <a14:backgroundMark x1="61494" y1="19563" x2="61494" y2="19563"/>
                        <a14:backgroundMark x1="30455" y1="10938" x2="30455" y2="10938"/>
                      </a14:backgroundRemoval>
                    </a14:imgEffect>
                  </a14:imgLayer>
                </a14:imgProps>
              </a:ext>
            </a:extLst>
          </a:blip>
          <a:srcRect b="6539"/>
          <a:stretch/>
        </p:blipFill>
        <p:spPr>
          <a:xfrm>
            <a:off x="8174200" y="2021580"/>
            <a:ext cx="2361591" cy="412072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55364-96EC-4C47-A267-AEB03821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Alfred Interacts with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Restaurant Staff</a:t>
            </a:r>
          </a:p>
          <a:p>
            <a:pPr>
              <a:buFont typeface="Arial" charset="0"/>
              <a:buChar char="•"/>
            </a:pPr>
            <a:r>
              <a:rPr lang="en-US" dirty="0"/>
              <a:t>Drink Supply Levels</a:t>
            </a:r>
          </a:p>
          <a:p>
            <a:pPr>
              <a:buFont typeface="Arial" charset="0"/>
              <a:buChar char="•"/>
            </a:pPr>
            <a:r>
              <a:rPr lang="en-US" dirty="0"/>
              <a:t>Power Supply Levels</a:t>
            </a:r>
          </a:p>
          <a:p>
            <a:r>
              <a:rPr lang="en-US" b="1" dirty="0"/>
              <a:t>Restaurant Management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Restaurant Layout</a:t>
            </a:r>
          </a:p>
          <a:p>
            <a:pPr>
              <a:buFont typeface="Arial" charset="0"/>
              <a:buChar char="•"/>
            </a:pPr>
            <a:r>
              <a:rPr lang="en-US" dirty="0"/>
              <a:t>Available Drinks</a:t>
            </a:r>
          </a:p>
          <a:p>
            <a:pPr>
              <a:buFont typeface="Arial" charset="0"/>
              <a:buChar char="•"/>
            </a:pPr>
            <a:r>
              <a:rPr lang="en-US" dirty="0"/>
              <a:t>Reports</a:t>
            </a:r>
          </a:p>
          <a:p>
            <a:pPr>
              <a:buFont typeface="Arial" charset="0"/>
              <a:buChar char="•"/>
            </a:pPr>
            <a:r>
              <a:rPr lang="en-US" dirty="0"/>
              <a:t>Call 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CC02A-4173-47DC-B047-C015521E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5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D44AF9-7283-4BA5-A5D9-DF35E8AC63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Alfred in Action</a:t>
            </a:r>
            <a:endParaRPr lang="en-CA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44FCE3-E500-472C-BC21-1E05C292D7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658F-176A-4FE9-93C8-932BC1E8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810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EDF85-65C7-405D-AF28-9AF873B9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4DF61-1DBC-4DC7-BD76-764FF019B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Video </a:t>
            </a:r>
            <a:r>
              <a:rPr lang="en-CA" dirty="0">
                <a:sym typeface="Wingdings" panose="05000000000000000000" pitchFamily="2" charset="2"/>
              </a:rPr>
              <a:t>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807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D44AF9-7283-4BA5-A5D9-DF35E8AC63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The Magic Behind Alfred</a:t>
            </a:r>
            <a:endParaRPr lang="en-CA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0233E5-B9E1-4574-9A0A-4910B8B0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400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MECHANICAL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EE0A6-4672-4FC7-9643-C58FB78C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A72D0-B406-4C43-939F-48DC53F37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42" y="2319856"/>
            <a:ext cx="3417473" cy="2800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18A0F1-7CA2-4CAD-875F-46A398558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584" y="2357432"/>
            <a:ext cx="2961747" cy="2849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93C035-72B0-4543-B5F3-564F9053C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796" y="2319856"/>
            <a:ext cx="4745664" cy="31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0416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370</TotalTime>
  <Words>224</Words>
  <Application>Microsoft Office PowerPoint</Application>
  <PresentationFormat>Widescreen</PresentationFormat>
  <Paragraphs>110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Retrospect</vt:lpstr>
      <vt:lpstr>LazyBots</vt:lpstr>
      <vt:lpstr>Meet the Team</vt:lpstr>
      <vt:lpstr>Meet Alfred</vt:lpstr>
      <vt:lpstr>How Alfred Interacts in Social Settings</vt:lpstr>
      <vt:lpstr>How Alfred Interacts with Staff</vt:lpstr>
      <vt:lpstr>Alfred in Action</vt:lpstr>
      <vt:lpstr>PowerPoint Presentation</vt:lpstr>
      <vt:lpstr>The Magic Behind Alfred</vt:lpstr>
      <vt:lpstr>THE MECHANICAL DESIGN</vt:lpstr>
      <vt:lpstr>THE MECHANICAL DESIGN</vt:lpstr>
      <vt:lpstr>THE EMBEDDED DESIGN</vt:lpstr>
      <vt:lpstr>THE SOFTWARE DESIGN</vt:lpstr>
      <vt:lpstr>COST BREAKDOWN</vt:lpstr>
      <vt:lpstr>Future Enhancements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LazyBots</dc:title>
  <dc:creator>Alexandra Rahman</dc:creator>
  <cp:lastModifiedBy>Curtis Milo</cp:lastModifiedBy>
  <cp:revision>41</cp:revision>
  <dcterms:created xsi:type="dcterms:W3CDTF">2018-01-30T20:19:34Z</dcterms:created>
  <dcterms:modified xsi:type="dcterms:W3CDTF">2018-04-26T00:55:18Z</dcterms:modified>
</cp:coreProperties>
</file>